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85" autoAdjust="0"/>
    <p:restoredTop sz="94660"/>
  </p:normalViewPr>
  <p:slideViewPr>
    <p:cSldViewPr snapToGrid="0">
      <p:cViewPr varScale="1">
        <p:scale>
          <a:sx n="85" d="100"/>
          <a:sy n="85" d="100"/>
        </p:scale>
        <p:origin x="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4510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83095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8609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49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9275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82356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30902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31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2644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4302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7033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3F8D11-BCC7-49F1-8BDF-E6DAE635D097}" type="datetimeFigureOut">
              <a:rPr lang="en-US" smtClean="0"/>
              <a:t>2/9/2015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C081C9-A69F-4A68-9AB5-99FAD73492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1339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1905000" y="152401"/>
            <a:ext cx="4572000" cy="569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Moral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Tiere (sprechen)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Tod in der Familie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Familie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Zauberkraft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Verwandlung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Prinzessin/Prinzen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Frohe Endungen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Fahren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braucht Hilfe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Feind oder böse Person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Held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800">
                <a:latin typeface="Arial" panose="020B0604020202020204" pitchFamily="34" charset="0"/>
              </a:rPr>
              <a:t>Monster</a:t>
            </a:r>
          </a:p>
        </p:txBody>
      </p:sp>
    </p:spTree>
    <p:extLst>
      <p:ext uri="{BB962C8B-B14F-4D97-AF65-F5344CB8AC3E}">
        <p14:creationId xmlns:p14="http://schemas.microsoft.com/office/powerpoint/2010/main" val="2083178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24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 Hart</dc:creator>
  <cp:lastModifiedBy>Alissa Hart</cp:lastModifiedBy>
  <cp:revision>1</cp:revision>
  <dcterms:created xsi:type="dcterms:W3CDTF">2015-02-10T01:01:26Z</dcterms:created>
  <dcterms:modified xsi:type="dcterms:W3CDTF">2015-02-10T01:01:58Z</dcterms:modified>
</cp:coreProperties>
</file>